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Proxima Nova"/>
      <p:regular r:id="rId16"/>
      <p:bold r:id="rId17"/>
      <p:italic r:id="rId18"/>
      <p:boldItalic r:id="rId19"/>
    </p:embeddedFont>
    <p:embeddedFont>
      <p:font typeface="Source Sans Pr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-regular.fntdata"/><Relationship Id="rId11" Type="http://schemas.openxmlformats.org/officeDocument/2006/relationships/slide" Target="slides/slide7.xml"/><Relationship Id="rId22" Type="http://schemas.openxmlformats.org/officeDocument/2006/relationships/font" Target="fonts/SourceSansPro-italic.fntdata"/><Relationship Id="rId10" Type="http://schemas.openxmlformats.org/officeDocument/2006/relationships/slide" Target="slides/slide6.xml"/><Relationship Id="rId21" Type="http://schemas.openxmlformats.org/officeDocument/2006/relationships/font" Target="fonts/SourceSansPro-bold.fntdata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23" Type="http://schemas.openxmlformats.org/officeDocument/2006/relationships/font" Target="fonts/SourceSansPr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slide" Target="slides/slide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2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 txBox="1"/>
          <p:nvPr>
            <p:ph type="title"/>
          </p:nvPr>
        </p:nvSpPr>
        <p:spPr>
          <a:xfrm>
            <a:off x="311700" y="743000"/>
            <a:ext cx="8520600" cy="200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buSzPct val="100000"/>
              <a:buFont typeface="Source Sans Pro"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2845181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Shape 40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2" name="Shape 4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Source Sans Pro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Source Sans Pro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ctrTitle"/>
          </p:nvPr>
        </p:nvSpPr>
        <p:spPr>
          <a:xfrm>
            <a:off x="2821200" y="1046125"/>
            <a:ext cx="3982200" cy="147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999999"/>
                </a:solidFill>
              </a:rPr>
              <a:t>Tea</a:t>
            </a:r>
            <a:r>
              <a:rPr lang="en">
                <a:solidFill>
                  <a:srgbClr val="999999"/>
                </a:solidFill>
              </a:rPr>
              <a:t>m </a:t>
            </a:r>
            <a:r>
              <a:rPr lang="en">
                <a:solidFill>
                  <a:srgbClr val="999999"/>
                </a:solidFill>
              </a:rPr>
              <a:t>NARAL</a:t>
            </a:r>
          </a:p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480150" y="4015500"/>
            <a:ext cx="8183700" cy="86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Anna-Sofia Lesiv, Connie Li, Ramin Ahmari</a:t>
            </a: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Spring 2017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ctrTitle"/>
          </p:nvPr>
        </p:nvSpPr>
        <p:spPr>
          <a:xfrm>
            <a:off x="480150" y="1075075"/>
            <a:ext cx="8183700" cy="147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B7B7B7"/>
                </a:solidFill>
              </a:rPr>
              <a:t>Challenge:</a:t>
            </a:r>
          </a:p>
        </p:txBody>
      </p:sp>
      <p:sp>
        <p:nvSpPr>
          <p:cNvPr id="65" name="Shape 65"/>
          <p:cNvSpPr txBox="1"/>
          <p:nvPr>
            <p:ph idx="1" type="subTitle"/>
          </p:nvPr>
        </p:nvSpPr>
        <p:spPr>
          <a:xfrm>
            <a:off x="615225" y="2925025"/>
            <a:ext cx="7481100" cy="135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rgbClr val="F3F3F3"/>
                </a:solidFill>
                <a:latin typeface="Raleway"/>
                <a:ea typeface="Raleway"/>
                <a:cs typeface="Raleway"/>
                <a:sym typeface="Raleway"/>
              </a:rPr>
              <a:t>Facilitate access to safe pregnancy clinics for women.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Tale of Two Projects</a:t>
            </a:r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427500" y="1152475"/>
            <a:ext cx="3615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1: CPC Finder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Create Chrome extension that highlights crisis pregnancy clinics online.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400">
                <a:latin typeface="Raleway"/>
                <a:ea typeface="Raleway"/>
                <a:cs typeface="Raleway"/>
                <a:sym typeface="Raleway"/>
              </a:rPr>
              <a:t>CPC: a non-profit organization that counsels pregnant women not to have abortions (&amp; uses deceptive ads).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Guide women seeking an abortion toward safe pregnancy clinics.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4517150" y="1152475"/>
            <a:ext cx="3615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2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: Business Shamer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Create app that informs shoppers which brands / businesses support discriminatory policies and candidates.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Promote social responsibility and accountability.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CPC Finder</a:t>
            </a:r>
            <a:r>
              <a:rPr lang="en"/>
              <a:t>: Chrome Extension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504700" y="1210787"/>
            <a:ext cx="7456500" cy="87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Create database of crisis pregnancy clinics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Identify CPCs when they pop up on webpages</a:t>
            </a:r>
            <a:br>
              <a:rPr lang="en">
                <a:latin typeface="Raleway"/>
                <a:ea typeface="Raleway"/>
                <a:cs typeface="Raleway"/>
                <a:sym typeface="Raleway"/>
              </a:rPr>
            </a:br>
          </a:p>
        </p:txBody>
      </p:sp>
      <p:pic>
        <p:nvPicPr>
          <p:cNvPr descr="screen_shot_2017-04-24_at_2.11.57_pm.png"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350" y="2460774"/>
            <a:ext cx="4221502" cy="2400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_shot_2017-04-24_at_2.07.44_pm.png"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275" y="2340149"/>
            <a:ext cx="3782823" cy="252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SzPct val="3666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CPC Finder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195900" y="1461825"/>
            <a:ext cx="40404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Provide user with information about CPCs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Direct user to NARAL’s website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 shot.png"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825" y="3385951"/>
            <a:ext cx="7457048" cy="11732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5-05 at 10.18.08 AM.png" id="88" name="Shape 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0350" y="651474"/>
            <a:ext cx="4142827" cy="228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SzPct val="3666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CPC Finder</a:t>
            </a:r>
            <a:r>
              <a:rPr lang="en">
                <a:solidFill>
                  <a:srgbClr val="000000"/>
                </a:solidFill>
              </a:rPr>
              <a:t>: Next Steps &amp; Timeline	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11700" y="1184225"/>
            <a:ext cx="7263600" cy="191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Week 6:</a:t>
            </a:r>
          </a:p>
          <a:p>
            <a:pPr indent="-228600" lvl="1" marL="9144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Work on extension’s graphics (with NARAL designer)</a:t>
            </a:r>
          </a:p>
          <a:p>
            <a:pPr indent="-228600" lvl="1" marL="9144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Design tooltip wireframe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Week 7: </a:t>
            </a:r>
          </a:p>
          <a:p>
            <a:pPr indent="-228600" lvl="1" marL="9144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Change URL-highlight to NARAL icon</a:t>
            </a:r>
          </a:p>
          <a:p>
            <a:pPr indent="-228600" lvl="1" marL="9144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Finish scraping data from 2 lists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Week 8: </a:t>
            </a:r>
          </a:p>
          <a:p>
            <a:pPr indent="-228600" lvl="1" marL="9144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Design reporting feature where users can add CPCs they identify</a:t>
            </a:r>
          </a:p>
          <a:p>
            <a:pPr indent="-228600" lvl="1" marL="9144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Talk with NARAL about promoting extension download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Week 9:</a:t>
            </a:r>
          </a:p>
          <a:p>
            <a:pPr indent="-228600" lvl="1" marL="9144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Implement reporting form &amp; tie to extension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Week 10:</a:t>
            </a:r>
          </a:p>
          <a:p>
            <a:pPr indent="-228600" lvl="1" marL="9144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Create transition doc for NARAL team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2"/>
              </a:buClr>
              <a:buSzPct val="3666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Business Shamer</a:t>
            </a:r>
            <a:r>
              <a:rPr lang="en"/>
              <a:t>: iOS Application	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1430212"/>
            <a:ext cx="4687200" cy="285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iOS Application made in Swift / XCode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Using Google Map’s Swift API 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Showing CPCs around you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Showing actual places for help around you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Connected to Database of CPCs, etc.</a:t>
            </a:r>
          </a:p>
          <a:p>
            <a:pPr indent="-228600" lvl="0" marL="457200" rtl="0">
              <a:spcBef>
                <a:spcPts val="0"/>
              </a:spcBef>
              <a:buFont typeface="Raleway"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Possible Android Application?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074" y="1762962"/>
            <a:ext cx="3435600" cy="219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